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5143500" type="screen16x9"/>
  <p:notesSz cx="6858000" cy="9144000"/>
  <p:embeddedFontLst>
    <p:embeddedFont>
      <p:font typeface="Goblin One" panose="020B0604020202020204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Jones" userId="f9f5166f-02c9-42e7-8faf-b2c598259c18" providerId="ADAL" clId="{52A786AC-6C90-4043-B273-1177FB6DADF6}"/>
    <pc:docChg chg="custSel modSld">
      <pc:chgData name="Julie Jones" userId="f9f5166f-02c9-42e7-8faf-b2c598259c18" providerId="ADAL" clId="{52A786AC-6C90-4043-B273-1177FB6DADF6}" dt="2017-11-13T19:49:39.070" v="0" actId="478"/>
      <pc:docMkLst>
        <pc:docMk/>
      </pc:docMkLst>
      <pc:sldChg chg="delSp">
        <pc:chgData name="Julie Jones" userId="f9f5166f-02c9-42e7-8faf-b2c598259c18" providerId="ADAL" clId="{52A786AC-6C90-4043-B273-1177FB6DADF6}" dt="2017-11-13T19:49:39.070" v="0" actId="478"/>
        <pc:sldMkLst>
          <pc:docMk/>
          <pc:sldMk cId="0" sldId="265"/>
        </pc:sldMkLst>
        <pc:picChg chg="del">
          <ac:chgData name="Julie Jones" userId="f9f5166f-02c9-42e7-8faf-b2c598259c18" providerId="ADAL" clId="{52A786AC-6C90-4043-B273-1177FB6DADF6}" dt="2017-11-13T19:49:39.070" v="0" actId="478"/>
          <ac:picMkLst>
            <pc:docMk/>
            <pc:sldMk cId="0" sldId="265"/>
            <ac:picMk id="16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witter.com/costasecon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5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5.jp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jp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171200" y="4700400"/>
            <a:ext cx="6179100" cy="36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  <a:latin typeface="Goblin One"/>
                <a:ea typeface="Goblin One"/>
                <a:cs typeface="Goblin One"/>
                <a:sym typeface="Goblin One"/>
              </a:rPr>
              <a:t>Created by Kelley Costa (</a:t>
            </a:r>
            <a:r>
              <a:rPr lang="en" sz="1000" u="sng">
                <a:solidFill>
                  <a:schemeClr val="hlink"/>
                </a:solidFill>
                <a:latin typeface="Goblin One"/>
                <a:ea typeface="Goblin One"/>
                <a:cs typeface="Goblin One"/>
                <a:sym typeface="Goblin One"/>
                <a:hlinkClick r:id="rId4"/>
              </a:rPr>
              <a:t>@costasecond</a:t>
            </a:r>
            <a:r>
              <a:rPr lang="en" sz="1000">
                <a:solidFill>
                  <a:srgbClr val="FFFFFF"/>
                </a:solidFill>
                <a:latin typeface="Goblin One"/>
                <a:ea typeface="Goblin One"/>
                <a:cs typeface="Goblin One"/>
                <a:sym typeface="Goblin One"/>
              </a:rPr>
              <a:t>)- County Line Elementary School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5975" y="204725"/>
            <a:ext cx="3104976" cy="431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2508675" y="1247325"/>
            <a:ext cx="5662200" cy="301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My turkey...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62800" y="62075"/>
            <a:ext cx="1961050" cy="4468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Masks</a:t>
            </a:r>
          </a:p>
        </p:txBody>
      </p:sp>
      <p:pic>
        <p:nvPicPr>
          <p:cNvPr id="75" name="Shape 75" descr="File:Mask icon.svg - Wikimedia Commo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2335" y="254225"/>
            <a:ext cx="880150" cy="3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 descr="Free vector graphic: Mask, Black, Costume, Superhero - Free Image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63" y="688650"/>
            <a:ext cx="1166599" cy="5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 descr="Free vector graphic: Mask, Eyes, Anonymous, Party - Free Image on ..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63" y="1310925"/>
            <a:ext cx="1058575" cy="89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 descr="Free photo Japan Japanese Demon Demon Mask Mask Antique - Max Pixel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8875" y="3010675"/>
            <a:ext cx="1668875" cy="18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 descr="Free vector graphic: Brown Paper Bag, Bag, Mask, Face - Free Image ...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73900" y="1907388"/>
            <a:ext cx="1611076" cy="132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 descr="Free vector graphic: Disguise, Mask, Carnival, Costume - Free ...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49788" y="3898050"/>
            <a:ext cx="1506950" cy="7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79746" y="119900"/>
            <a:ext cx="817453" cy="81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97200" y="1350075"/>
            <a:ext cx="759275" cy="7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25100" y="930975"/>
            <a:ext cx="1219500" cy="12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079771" y="3581750"/>
            <a:ext cx="991549" cy="142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70400" y="254225"/>
            <a:ext cx="759275" cy="8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29050" y="1222650"/>
            <a:ext cx="1720750" cy="17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598645" y="281687"/>
            <a:ext cx="1123943" cy="147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62800" y="62075"/>
            <a:ext cx="3117476" cy="4542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Costumes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350" y="597300"/>
            <a:ext cx="2921675" cy="235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713" y="3095300"/>
            <a:ext cx="2921698" cy="173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1136" y="279149"/>
            <a:ext cx="2672399" cy="207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5025" y="2744826"/>
            <a:ext cx="3565301" cy="191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62800" y="62075"/>
            <a:ext cx="3117476" cy="4542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Costumes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51762" y="757000"/>
            <a:ext cx="4332050" cy="41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2325" y="629625"/>
            <a:ext cx="3045149" cy="187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5913" y="2724175"/>
            <a:ext cx="2537976" cy="204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62800" y="62075"/>
            <a:ext cx="1369061" cy="4468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Hats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7275" y="4144625"/>
            <a:ext cx="1371425" cy="9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Free vector graphic: Tiara, Crown, Female, Woman, Royal - Free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00" y="1170800"/>
            <a:ext cx="1290324" cy="67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575" y="2008550"/>
            <a:ext cx="717425" cy="71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925" y="2889000"/>
            <a:ext cx="776684" cy="101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86675" y="160575"/>
            <a:ext cx="1086575" cy="10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73688" y="1333675"/>
            <a:ext cx="1236576" cy="9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427647">
            <a:off x="1196025" y="2368951"/>
            <a:ext cx="1650298" cy="134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13550" y="2050625"/>
            <a:ext cx="1290325" cy="129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26988" y="3340950"/>
            <a:ext cx="1086574" cy="92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40400" y="709179"/>
            <a:ext cx="1651021" cy="9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34051" y="328086"/>
            <a:ext cx="1371425" cy="95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60750" y="1532863"/>
            <a:ext cx="1518029" cy="129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27988" y="3796175"/>
            <a:ext cx="1900275" cy="19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747550" y="0"/>
            <a:ext cx="3845449" cy="2089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62800" y="62075"/>
            <a:ext cx="3782226" cy="4468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Accessories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063" y="391613"/>
            <a:ext cx="73660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75" y="965499"/>
            <a:ext cx="1706299" cy="8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775" y="2217225"/>
            <a:ext cx="1583525" cy="15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0600" y="47800"/>
            <a:ext cx="1410424" cy="94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84138" y="1140544"/>
            <a:ext cx="1493551" cy="11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44988" y="2542975"/>
            <a:ext cx="3573250" cy="26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17050" y="516803"/>
            <a:ext cx="1706300" cy="122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35875" y="1906114"/>
            <a:ext cx="634325" cy="5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43825" y="3056500"/>
            <a:ext cx="2021500" cy="20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14375" y="47824"/>
            <a:ext cx="2021500" cy="14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20079" y="1140539"/>
            <a:ext cx="1706300" cy="89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74950" y="3313597"/>
            <a:ext cx="1936450" cy="193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676649" y="2115150"/>
            <a:ext cx="1463150" cy="91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62800" y="62075"/>
            <a:ext cx="1944095" cy="4542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Shoes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53" y="54075"/>
            <a:ext cx="1244276" cy="136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Shape 149"/>
          <p:cNvGrpSpPr/>
          <p:nvPr/>
        </p:nvGrpSpPr>
        <p:grpSpPr>
          <a:xfrm>
            <a:off x="-68350" y="1421875"/>
            <a:ext cx="3113700" cy="868599"/>
            <a:chOff x="5693375" y="1199750"/>
            <a:chExt cx="3113700" cy="868599"/>
          </a:xfrm>
        </p:grpSpPr>
        <p:pic>
          <p:nvPicPr>
            <p:cNvPr id="150" name="Shape 15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93375" y="1199750"/>
              <a:ext cx="1556850" cy="86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Shape 1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7250225" y="1199750"/>
              <a:ext cx="1556850" cy="868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2" name="Shape 1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650" y="2554575"/>
            <a:ext cx="1122176" cy="7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457150"/>
            <a:ext cx="1122176" cy="913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Shape 154"/>
          <p:cNvGrpSpPr/>
          <p:nvPr/>
        </p:nvGrpSpPr>
        <p:grpSpPr>
          <a:xfrm>
            <a:off x="7495825" y="54076"/>
            <a:ext cx="1529488" cy="913176"/>
            <a:chOff x="3526925" y="3954276"/>
            <a:chExt cx="1529488" cy="913176"/>
          </a:xfrm>
        </p:grpSpPr>
        <p:pic>
          <p:nvPicPr>
            <p:cNvPr id="155" name="Shape 15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240000" y="3954276"/>
              <a:ext cx="816413" cy="913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Shape 15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3526925" y="3954276"/>
              <a:ext cx="816413" cy="9131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7" name="Shape 1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66363" y="1971275"/>
            <a:ext cx="982100" cy="120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68400" y="2083675"/>
            <a:ext cx="921575" cy="147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5693987" y="62076"/>
            <a:ext cx="2606800" cy="187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3207050">
            <a:off x="4512948" y="2800712"/>
            <a:ext cx="2226049" cy="222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3207050" flipH="1">
            <a:off x="1811873" y="2872374"/>
            <a:ext cx="2226049" cy="222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</Words>
  <Application>Microsoft Office PowerPoint</Application>
  <PresentationFormat>On-screen Show (16:9)</PresentationFormat>
  <Paragraphs>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Goblin One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Julie Jones</cp:lastModifiedBy>
  <cp:revision>1</cp:revision>
  <dcterms:modified xsi:type="dcterms:W3CDTF">2017-11-13T19:49:41Z</dcterms:modified>
</cp:coreProperties>
</file>