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5143500" type="screen16x9"/>
  <p:notesSz cx="6858000" cy="9144000"/>
  <p:embeddedFontLst>
    <p:embeddedFont>
      <p:font typeface="Sancreek" panose="020B0604020202020204" charset="0"/>
      <p:regular r:id="rId17"/>
    </p:embeddedFont>
    <p:embeddedFont>
      <p:font typeface="Cherry Cream Soda" panose="020B0604020202020204" charset="0"/>
      <p:regular r:id="rId18"/>
    </p:embeddedFont>
    <p:embeddedFont>
      <p:font typeface="Black Ops One" panose="020B0604020202020204" charset="0"/>
      <p:regular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07792105-09B7-46A4-BE47-02CC775AFA84}">
  <a:tblStyle styleId="{07792105-09B7-46A4-BE47-02CC775AFA8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8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64550"/>
            <a:ext cx="8520600" cy="82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  <a:latin typeface="Black Ops One"/>
                <a:ea typeface="Black Ops One"/>
                <a:cs typeface="Black Ops One"/>
                <a:sym typeface="Black Ops One"/>
              </a:rPr>
              <a:t>Powerpoint Review</a:t>
            </a:r>
            <a:endParaRPr dirty="0">
              <a:solidFill>
                <a:srgbClr val="FFFFFF"/>
              </a:solidFill>
              <a:latin typeface="Black Ops One"/>
              <a:ea typeface="Black Ops One"/>
              <a:cs typeface="Black Ops One"/>
              <a:sym typeface="Black Ops One"/>
            </a:endParaRPr>
          </a:p>
        </p:txBody>
      </p:sp>
      <p:pic>
        <p:nvPicPr>
          <p:cNvPr id="55" name="Shape 55"/>
          <p:cNvPicPr preferRelativeResize="0"/>
          <p:nvPr/>
        </p:nvPicPr>
        <p:blipFill rotWithShape="1">
          <a:blip r:embed="rId4">
            <a:alphaModFix/>
          </a:blip>
          <a:srcRect b="74005"/>
          <a:stretch/>
        </p:blipFill>
        <p:spPr>
          <a:xfrm>
            <a:off x="3391800" y="4282025"/>
            <a:ext cx="2127426" cy="737823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241625" y="103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Change the layout of this already made slide to your choice.</a:t>
            </a: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6657030-BCA0-4084-872C-E2B76BF29C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2549"/>
          <a:stretch/>
        </p:blipFill>
        <p:spPr>
          <a:xfrm>
            <a:off x="2004683" y="744280"/>
            <a:ext cx="5347284" cy="398366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71886A-6C68-4253-A1CB-85E80BB4270A}"/>
              </a:ext>
            </a:extLst>
          </p:cNvPr>
          <p:cNvSpPr/>
          <p:nvPr/>
        </p:nvSpPr>
        <p:spPr>
          <a:xfrm>
            <a:off x="2004683" y="2317897"/>
            <a:ext cx="1986070" cy="2736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354C133-A210-4348-8F0E-D929F9AC1EC5}"/>
              </a:ext>
            </a:extLst>
          </p:cNvPr>
          <p:cNvCxnSpPr>
            <a:cxnSpLocks/>
          </p:cNvCxnSpPr>
          <p:nvPr/>
        </p:nvCxnSpPr>
        <p:spPr>
          <a:xfrm flipV="1">
            <a:off x="2420679" y="1623237"/>
            <a:ext cx="1846521" cy="8711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Change this slide background to the color orange.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/>
              <a:t>1. </a:t>
            </a: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/>
              <a:t>2.</a:t>
            </a: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/>
              <a:t>3. </a:t>
            </a: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9509CF6-64F1-421D-AB4C-7AFF460AD2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7614"/>
          <a:stretch/>
        </p:blipFill>
        <p:spPr>
          <a:xfrm>
            <a:off x="5644439" y="1017588"/>
            <a:ext cx="3182266" cy="9306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926D7A8-DA29-42FF-A30E-C4DA7E841A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4439" y="2043316"/>
            <a:ext cx="2053746" cy="95594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C46B371-E544-458B-95F5-C6BBD03857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7058" y="3094378"/>
            <a:ext cx="1931988" cy="2356819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2EC670D-DD4C-4AC0-B709-9B7F62412997}"/>
              </a:ext>
            </a:extLst>
          </p:cNvPr>
          <p:cNvCxnSpPr>
            <a:cxnSpLocks/>
          </p:cNvCxnSpPr>
          <p:nvPr/>
        </p:nvCxnSpPr>
        <p:spPr>
          <a:xfrm>
            <a:off x="5173448" y="4049486"/>
            <a:ext cx="2627981" cy="50402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9FCCA1E-31A8-46FF-9F3A-B6124F841F41}"/>
              </a:ext>
            </a:extLst>
          </p:cNvPr>
          <p:cNvCxnSpPr>
            <a:cxnSpLocks/>
          </p:cNvCxnSpPr>
          <p:nvPr/>
        </p:nvCxnSpPr>
        <p:spPr>
          <a:xfrm flipV="1">
            <a:off x="5370286" y="1426482"/>
            <a:ext cx="1981172" cy="4168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9414ED4-EA0D-4B5A-A3CE-14D787590213}"/>
              </a:ext>
            </a:extLst>
          </p:cNvPr>
          <p:cNvCxnSpPr>
            <a:cxnSpLocks/>
          </p:cNvCxnSpPr>
          <p:nvPr/>
        </p:nvCxnSpPr>
        <p:spPr>
          <a:xfrm flipV="1">
            <a:off x="5312229" y="2521291"/>
            <a:ext cx="1255470" cy="51951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240775" y="2011025"/>
            <a:ext cx="4045200" cy="8409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Change this slide </a:t>
            </a:r>
            <a:r>
              <a:rPr lang="en" sz="1800" b="1">
                <a:solidFill>
                  <a:srgbClr val="980000"/>
                </a:solidFill>
              </a:rPr>
              <a:t>background</a:t>
            </a:r>
            <a:r>
              <a:rPr lang="en" sz="1800"/>
              <a:t> to an image of a park.</a:t>
            </a:r>
            <a:endParaRPr sz="1800"/>
          </a:p>
        </p:txBody>
      </p:sp>
      <p:sp>
        <p:nvSpPr>
          <p:cNvPr id="141" name="Shape 14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Add an </a:t>
            </a:r>
            <a:r>
              <a:rPr lang="en" b="1">
                <a:solidFill>
                  <a:srgbClr val="980000"/>
                </a:solidFill>
              </a:rPr>
              <a:t>image/picture</a:t>
            </a:r>
            <a:r>
              <a:rPr lang="en"/>
              <a:t> of a park on this side.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Change the theme of all slides to your choice.</a:t>
            </a: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38C2B5-ECEC-48B7-971C-894DA42D63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343" y="1297803"/>
            <a:ext cx="7685314" cy="1470503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D911DCC-ED56-4AB7-B373-4F134F533AB4}"/>
              </a:ext>
            </a:extLst>
          </p:cNvPr>
          <p:cNvCxnSpPr>
            <a:cxnSpLocks/>
          </p:cNvCxnSpPr>
          <p:nvPr/>
        </p:nvCxnSpPr>
        <p:spPr>
          <a:xfrm flipV="1">
            <a:off x="311150" y="1846011"/>
            <a:ext cx="2757715" cy="135438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Congratulations!  You did it!</a:t>
            </a:r>
            <a:endParaRPr/>
          </a:p>
        </p:txBody>
      </p:sp>
      <p:pic>
        <p:nvPicPr>
          <p:cNvPr id="156" name="Shape 1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1050" y="1542725"/>
            <a:ext cx="3793650" cy="347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255625" y="806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 and Paste the words to the correct color.  Control C and Control V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66" name="Shape 66"/>
          <p:cNvGraphicFramePr/>
          <p:nvPr>
            <p:extLst>
              <p:ext uri="{D42A27DB-BD31-4B8C-83A1-F6EECF244321}">
                <p14:modId xmlns:p14="http://schemas.microsoft.com/office/powerpoint/2010/main" val="367216758"/>
              </p:ext>
            </p:extLst>
          </p:nvPr>
        </p:nvGraphicFramePr>
        <p:xfrm>
          <a:off x="659350" y="1339350"/>
          <a:ext cx="2514600" cy="3261360"/>
        </p:xfrm>
        <a:graphic>
          <a:graphicData uri="http://schemas.openxmlformats.org/drawingml/2006/table">
            <a:tbl>
              <a:tblPr bandRow="1" bandCol="1">
                <a:noFill/>
                <a:tableStyleId>{07792105-09B7-46A4-BE47-02CC775AFA84}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7" name="Shape 67"/>
          <p:cNvSpPr txBox="1"/>
          <p:nvPr/>
        </p:nvSpPr>
        <p:spPr>
          <a:xfrm>
            <a:off x="5246450" y="14395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Orange         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Green           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Yellow         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Purple          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Brown          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Black           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Pink             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Grey            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Blue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946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Cut and Paste the words to the correct color.  Control X and Control V</a:t>
            </a:r>
            <a:endParaRPr/>
          </a:p>
        </p:txBody>
      </p:sp>
      <p:graphicFrame>
        <p:nvGraphicFramePr>
          <p:cNvPr id="73" name="Shape 73"/>
          <p:cNvGraphicFramePr/>
          <p:nvPr/>
        </p:nvGraphicFramePr>
        <p:xfrm>
          <a:off x="659350" y="1339350"/>
          <a:ext cx="2514600" cy="3261360"/>
        </p:xfrm>
        <a:graphic>
          <a:graphicData uri="http://schemas.openxmlformats.org/drawingml/2006/table">
            <a:tbl>
              <a:tblPr bandRow="1" bandCol="1">
                <a:noFill/>
                <a:tableStyleId>{07792105-09B7-46A4-BE47-02CC775AFA84}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Orange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4" name="Shape 74"/>
          <p:cNvSpPr txBox="1"/>
          <p:nvPr/>
        </p:nvSpPr>
        <p:spPr>
          <a:xfrm>
            <a:off x="5246450" y="14395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Green           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Yellow         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Purple          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Brown          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Black           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Pink             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Grey            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Blue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Format the </a:t>
            </a:r>
            <a:r>
              <a:rPr lang="en">
                <a:latin typeface="Sancreek"/>
                <a:ea typeface="Sancreek"/>
                <a:cs typeface="Sancreek"/>
                <a:sym typeface="Sancreek"/>
              </a:rPr>
              <a:t>font</a:t>
            </a:r>
            <a:r>
              <a:rPr lang="en"/>
              <a:t>, </a:t>
            </a:r>
            <a:r>
              <a:rPr lang="en" sz="1400"/>
              <a:t>size</a:t>
            </a:r>
            <a:r>
              <a:rPr lang="en"/>
              <a:t> and </a:t>
            </a:r>
            <a:r>
              <a:rPr lang="en">
                <a:solidFill>
                  <a:srgbClr val="9900FF"/>
                </a:solidFill>
              </a:rPr>
              <a:t>color</a:t>
            </a:r>
            <a:r>
              <a:rPr lang="en"/>
              <a:t>.</a:t>
            </a:r>
            <a:endParaRPr/>
          </a:p>
        </p:txBody>
      </p:sp>
      <p:sp>
        <p:nvSpPr>
          <p:cNvPr id="80" name="Shape 80"/>
          <p:cNvSpPr txBox="1"/>
          <p:nvPr/>
        </p:nvSpPr>
        <p:spPr>
          <a:xfrm>
            <a:off x="2757225" y="1162250"/>
            <a:ext cx="5229900" cy="37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Orange         </a:t>
            </a:r>
            <a:endParaRPr sz="1800">
              <a:solidFill>
                <a:srgbClr val="FF0000"/>
              </a:solidFill>
              <a:latin typeface="Cherry Cream Soda"/>
              <a:ea typeface="Cherry Cream Soda"/>
              <a:cs typeface="Cherry Cream Soda"/>
              <a:sym typeface="Cherry Cream Soda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Green           </a:t>
            </a:r>
            <a:endParaRPr sz="1800">
              <a:solidFill>
                <a:srgbClr val="FF0000"/>
              </a:solidFill>
              <a:latin typeface="Cherry Cream Soda"/>
              <a:ea typeface="Cherry Cream Soda"/>
              <a:cs typeface="Cherry Cream Soda"/>
              <a:sym typeface="Cherry Cream Soda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Yellow         </a:t>
            </a:r>
            <a:endParaRPr sz="1800">
              <a:solidFill>
                <a:srgbClr val="FF0000"/>
              </a:solidFill>
              <a:latin typeface="Cherry Cream Soda"/>
              <a:ea typeface="Cherry Cream Soda"/>
              <a:cs typeface="Cherry Cream Soda"/>
              <a:sym typeface="Cherry Cream Soda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Purple          </a:t>
            </a:r>
            <a:endParaRPr sz="1800">
              <a:solidFill>
                <a:srgbClr val="FF0000"/>
              </a:solidFill>
              <a:latin typeface="Cherry Cream Soda"/>
              <a:ea typeface="Cherry Cream Soda"/>
              <a:cs typeface="Cherry Cream Soda"/>
              <a:sym typeface="Cherry Cream Soda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Brown          </a:t>
            </a:r>
            <a:endParaRPr sz="1800">
              <a:solidFill>
                <a:srgbClr val="FF0000"/>
              </a:solidFill>
              <a:latin typeface="Cherry Cream Soda"/>
              <a:ea typeface="Cherry Cream Soda"/>
              <a:cs typeface="Cherry Cream Soda"/>
              <a:sym typeface="Cherry Cream Soda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Black           </a:t>
            </a:r>
            <a:endParaRPr sz="1800">
              <a:solidFill>
                <a:srgbClr val="FF0000"/>
              </a:solidFill>
              <a:latin typeface="Cherry Cream Soda"/>
              <a:ea typeface="Cherry Cream Soda"/>
              <a:cs typeface="Cherry Cream Soda"/>
              <a:sym typeface="Cherry Cream Soda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Pink             </a:t>
            </a:r>
            <a:endParaRPr sz="1800">
              <a:solidFill>
                <a:srgbClr val="FF0000"/>
              </a:solidFill>
              <a:latin typeface="Cherry Cream Soda"/>
              <a:ea typeface="Cherry Cream Soda"/>
              <a:cs typeface="Cherry Cream Soda"/>
              <a:sym typeface="Cherry Cream Soda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Grey            </a:t>
            </a:r>
            <a:endParaRPr sz="1800">
              <a:solidFill>
                <a:srgbClr val="FF0000"/>
              </a:solidFill>
              <a:latin typeface="Cherry Cream Soda"/>
              <a:ea typeface="Cherry Cream Soda"/>
              <a:cs typeface="Cherry Cream Soda"/>
              <a:sym typeface="Cherry Cream Soda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Blue</a:t>
            </a:r>
            <a:endParaRPr sz="1800">
              <a:solidFill>
                <a:srgbClr val="FF0000"/>
              </a:solidFill>
              <a:latin typeface="Cherry Cream Soda"/>
              <a:ea typeface="Cherry Cream Soda"/>
              <a:cs typeface="Cherry Cream Soda"/>
              <a:sym typeface="Cherry Cream Sod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Delete Slide 5.</a:t>
            </a:r>
            <a:endParaRPr/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0752" y="2480650"/>
            <a:ext cx="3232925" cy="232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Control + Z, the </a:t>
            </a:r>
            <a:r>
              <a:rPr lang="en">
                <a:solidFill>
                  <a:srgbClr val="FF0000"/>
                </a:solidFill>
              </a:rPr>
              <a:t>UNDO</a:t>
            </a:r>
            <a:r>
              <a:rPr lang="en"/>
              <a:t> command, to bring back slide 5.</a:t>
            </a:r>
            <a:endParaRPr/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0752" y="2480650"/>
            <a:ext cx="3232925" cy="232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Delete the text box and picture below.</a:t>
            </a:r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59377" y="2690875"/>
            <a:ext cx="3232925" cy="232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Delete the 2 extra sentences below.</a:t>
            </a:r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are you doing so far?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are you doing so far?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How are you doing so far?</a:t>
            </a:r>
            <a:endParaRPr/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59377" y="2690875"/>
            <a:ext cx="3232925" cy="232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a new slide with a title and two columns.</a:t>
            </a:r>
            <a:endParaRPr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BB84C32-6420-4C52-8D48-11E9A0DB7A3D}"/>
              </a:ext>
            </a:extLst>
          </p:cNvPr>
          <p:cNvGrpSpPr/>
          <p:nvPr/>
        </p:nvGrpSpPr>
        <p:grpSpPr>
          <a:xfrm>
            <a:off x="2502195" y="1113491"/>
            <a:ext cx="3636335" cy="3940518"/>
            <a:chOff x="2502195" y="1113491"/>
            <a:chExt cx="3636335" cy="394051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4A7E7446-24D6-4EF0-AF72-7240B1C131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93264" y="1113491"/>
              <a:ext cx="3545266" cy="3856150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612F05E-842F-4961-968A-5F462DAB4B10}"/>
                </a:ext>
              </a:extLst>
            </p:cNvPr>
            <p:cNvSpPr/>
            <p:nvPr/>
          </p:nvSpPr>
          <p:spPr>
            <a:xfrm>
              <a:off x="2502195" y="2296633"/>
              <a:ext cx="1205024" cy="27573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DBDE12E-C4F6-45B9-BCCB-7B64E84FB34E}"/>
              </a:ext>
            </a:extLst>
          </p:cNvPr>
          <p:cNvCxnSpPr>
            <a:cxnSpLocks/>
          </p:cNvCxnSpPr>
          <p:nvPr/>
        </p:nvCxnSpPr>
        <p:spPr>
          <a:xfrm flipV="1">
            <a:off x="2420679" y="1891904"/>
            <a:ext cx="1368056" cy="60251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72E2B3-3817-4EA6-9C56-A27BD163E9B0}"/>
              </a:ext>
            </a:extLst>
          </p:cNvPr>
          <p:cNvCxnSpPr>
            <a:cxnSpLocks/>
          </p:cNvCxnSpPr>
          <p:nvPr/>
        </p:nvCxnSpPr>
        <p:spPr>
          <a:xfrm flipV="1">
            <a:off x="2593264" y="3292550"/>
            <a:ext cx="1205024" cy="57770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</TotalTime>
  <Words>201</Words>
  <Application>Microsoft Office PowerPoint</Application>
  <PresentationFormat>On-screen Show (16:9)</PresentationFormat>
  <Paragraphs>53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Sancreek</vt:lpstr>
      <vt:lpstr>Times New Roman</vt:lpstr>
      <vt:lpstr>Cherry Cream Soda</vt:lpstr>
      <vt:lpstr>Black Ops One</vt:lpstr>
      <vt:lpstr>Simple Light</vt:lpstr>
      <vt:lpstr>Powerpoint Review</vt:lpstr>
      <vt:lpstr>Copy and Paste the words to the correct color.  Control C and Control V </vt:lpstr>
      <vt:lpstr>Cut and Paste the words to the correct color.  Control X and Control V</vt:lpstr>
      <vt:lpstr>Format the font, size and color.</vt:lpstr>
      <vt:lpstr>Delete Slide 5.</vt:lpstr>
      <vt:lpstr>Use Control + Z, the UNDO command, to bring back slide 5.</vt:lpstr>
      <vt:lpstr>Delete the text box and picture below.</vt:lpstr>
      <vt:lpstr>Delete the 2 extra sentences below.</vt:lpstr>
      <vt:lpstr>Add a new slide with a title and two columns.</vt:lpstr>
      <vt:lpstr>Change the layout of this already made slide to your choice.</vt:lpstr>
      <vt:lpstr>Change this slide background to the color orange. </vt:lpstr>
      <vt:lpstr>Change this slide background to an image of a park.</vt:lpstr>
      <vt:lpstr>Change the theme of all slides to your choice.</vt:lpstr>
      <vt:lpstr>Congratulations!  You did 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Review</dc:title>
  <cp:lastModifiedBy>Julie Jones</cp:lastModifiedBy>
  <cp:revision>2</cp:revision>
  <dcterms:modified xsi:type="dcterms:W3CDTF">2018-04-15T17:36:58Z</dcterms:modified>
</cp:coreProperties>
</file>