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4" r:id="rId3"/>
    <p:sldId id="268" r:id="rId4"/>
    <p:sldId id="262" r:id="rId5"/>
  </p:sldIdLst>
  <p:sldSz cx="9144000" cy="6858000" type="letter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Jones" userId="f9f5166f-02c9-42e7-8faf-b2c598259c18" providerId="ADAL" clId="{322AA486-28EE-46A6-ADD6-2ED12656E861}"/>
    <pc:docChg chg="undo custSel addSld delSld">
      <pc:chgData name="Julie Jones" userId="f9f5166f-02c9-42e7-8faf-b2c598259c18" providerId="ADAL" clId="{322AA486-28EE-46A6-ADD6-2ED12656E861}" dt="2021-10-28T17:13:40.527" v="10" actId="47"/>
      <pc:docMkLst>
        <pc:docMk/>
      </pc:docMkLst>
      <pc:sldChg chg="del">
        <pc:chgData name="Julie Jones" userId="f9f5166f-02c9-42e7-8faf-b2c598259c18" providerId="ADAL" clId="{322AA486-28EE-46A6-ADD6-2ED12656E861}" dt="2021-10-28T17:13:40.527" v="10" actId="47"/>
        <pc:sldMkLst>
          <pc:docMk/>
          <pc:sldMk cId="1952609758" sldId="256"/>
        </pc:sldMkLst>
      </pc:sldChg>
      <pc:sldChg chg="del">
        <pc:chgData name="Julie Jones" userId="f9f5166f-02c9-42e7-8faf-b2c598259c18" providerId="ADAL" clId="{322AA486-28EE-46A6-ADD6-2ED12656E861}" dt="2021-10-28T17:13:30.523" v="7" actId="47"/>
        <pc:sldMkLst>
          <pc:docMk/>
          <pc:sldMk cId="951738301" sldId="257"/>
        </pc:sldMkLst>
      </pc:sldChg>
      <pc:sldChg chg="del">
        <pc:chgData name="Julie Jones" userId="f9f5166f-02c9-42e7-8faf-b2c598259c18" providerId="ADAL" clId="{322AA486-28EE-46A6-ADD6-2ED12656E861}" dt="2021-10-28T17:13:35.609" v="9" actId="47"/>
        <pc:sldMkLst>
          <pc:docMk/>
          <pc:sldMk cId="2288392095" sldId="258"/>
        </pc:sldMkLst>
      </pc:sldChg>
      <pc:sldChg chg="del">
        <pc:chgData name="Julie Jones" userId="f9f5166f-02c9-42e7-8faf-b2c598259c18" providerId="ADAL" clId="{322AA486-28EE-46A6-ADD6-2ED12656E861}" dt="2021-10-28T17:13:32.829" v="8" actId="47"/>
        <pc:sldMkLst>
          <pc:docMk/>
          <pc:sldMk cId="1522395932" sldId="260"/>
        </pc:sldMkLst>
      </pc:sldChg>
      <pc:sldChg chg="del">
        <pc:chgData name="Julie Jones" userId="f9f5166f-02c9-42e7-8faf-b2c598259c18" providerId="ADAL" clId="{322AA486-28EE-46A6-ADD6-2ED12656E861}" dt="2021-10-28T17:13:28.453" v="6" actId="47"/>
        <pc:sldMkLst>
          <pc:docMk/>
          <pc:sldMk cId="2824670184" sldId="261"/>
        </pc:sldMkLst>
      </pc:sldChg>
      <pc:sldChg chg="add del">
        <pc:chgData name="Julie Jones" userId="f9f5166f-02c9-42e7-8faf-b2c598259c18" providerId="ADAL" clId="{322AA486-28EE-46A6-ADD6-2ED12656E861}" dt="2021-10-28T17:13:12.172" v="2" actId="47"/>
        <pc:sldMkLst>
          <pc:docMk/>
          <pc:sldMk cId="2836070233" sldId="262"/>
        </pc:sldMkLst>
      </pc:sldChg>
      <pc:sldChg chg="del">
        <pc:chgData name="Julie Jones" userId="f9f5166f-02c9-42e7-8faf-b2c598259c18" providerId="ADAL" clId="{322AA486-28EE-46A6-ADD6-2ED12656E861}" dt="2021-10-28T17:13:21.385" v="4" actId="47"/>
        <pc:sldMkLst>
          <pc:docMk/>
          <pc:sldMk cId="693923884" sldId="263"/>
        </pc:sldMkLst>
      </pc:sldChg>
      <pc:sldChg chg="del">
        <pc:chgData name="Julie Jones" userId="f9f5166f-02c9-42e7-8faf-b2c598259c18" providerId="ADAL" clId="{322AA486-28EE-46A6-ADD6-2ED12656E861}" dt="2021-10-28T17:13:07.350" v="0" actId="47"/>
        <pc:sldMkLst>
          <pc:docMk/>
          <pc:sldMk cId="407028618" sldId="265"/>
        </pc:sldMkLst>
      </pc:sldChg>
      <pc:sldChg chg="del">
        <pc:chgData name="Julie Jones" userId="f9f5166f-02c9-42e7-8faf-b2c598259c18" providerId="ADAL" clId="{322AA486-28EE-46A6-ADD6-2ED12656E861}" dt="2021-10-28T17:13:15.387" v="3" actId="47"/>
        <pc:sldMkLst>
          <pc:docMk/>
          <pc:sldMk cId="54237933" sldId="266"/>
        </pc:sldMkLst>
      </pc:sldChg>
      <pc:sldChg chg="del">
        <pc:chgData name="Julie Jones" userId="f9f5166f-02c9-42e7-8faf-b2c598259c18" providerId="ADAL" clId="{322AA486-28EE-46A6-ADD6-2ED12656E861}" dt="2021-10-28T17:13:23.345" v="5" actId="47"/>
        <pc:sldMkLst>
          <pc:docMk/>
          <pc:sldMk cId="1907653996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8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6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6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0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0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9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0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0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9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69C0D-87E9-4750-8524-F387E1C1D19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5289F-4925-4A8A-807E-B3F21E5E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50" Type="http://schemas.openxmlformats.org/officeDocument/2006/relationships/image" Target="../media/image73.png"/><Relationship Id="rId55" Type="http://schemas.openxmlformats.org/officeDocument/2006/relationships/image" Target="../media/image78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9" Type="http://schemas.openxmlformats.org/officeDocument/2006/relationships/image" Target="../media/image52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3" Type="http://schemas.openxmlformats.org/officeDocument/2006/relationships/image" Target="../media/image76.png"/><Relationship Id="rId58" Type="http://schemas.openxmlformats.org/officeDocument/2006/relationships/image" Target="../media/image81.png"/><Relationship Id="rId5" Type="http://schemas.openxmlformats.org/officeDocument/2006/relationships/image" Target="../media/image28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png"/><Relationship Id="rId48" Type="http://schemas.openxmlformats.org/officeDocument/2006/relationships/image" Target="../media/image71.png"/><Relationship Id="rId56" Type="http://schemas.openxmlformats.org/officeDocument/2006/relationships/image" Target="../media/image79.png"/><Relationship Id="rId8" Type="http://schemas.openxmlformats.org/officeDocument/2006/relationships/image" Target="../media/image31.png"/><Relationship Id="rId51" Type="http://schemas.openxmlformats.org/officeDocument/2006/relationships/image" Target="../media/image74.png"/><Relationship Id="rId3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0" Type="http://schemas.openxmlformats.org/officeDocument/2006/relationships/image" Target="../media/image43.png"/><Relationship Id="rId41" Type="http://schemas.openxmlformats.org/officeDocument/2006/relationships/image" Target="../media/image64.png"/><Relationship Id="rId5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png"/><Relationship Id="rId57" Type="http://schemas.openxmlformats.org/officeDocument/2006/relationships/image" Target="../media/image80.png"/><Relationship Id="rId10" Type="http://schemas.openxmlformats.org/officeDocument/2006/relationships/image" Target="../media/image33.png"/><Relationship Id="rId31" Type="http://schemas.openxmlformats.org/officeDocument/2006/relationships/image" Target="../media/image54.png"/><Relationship Id="rId44" Type="http://schemas.openxmlformats.org/officeDocument/2006/relationships/image" Target="../media/image67.png"/><Relationship Id="rId5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3A1872-1AEF-43BD-B3C5-F8E14C3D658B}"/>
              </a:ext>
            </a:extLst>
          </p:cNvPr>
          <p:cNvSpPr txBox="1"/>
          <p:nvPr/>
        </p:nvSpPr>
        <p:spPr>
          <a:xfrm>
            <a:off x="228600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Build Your Own Computer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8D999-3E33-44AA-BC62-4E538069716E}"/>
              </a:ext>
            </a:extLst>
          </p:cNvPr>
          <p:cNvSpPr txBox="1"/>
          <p:nvPr/>
        </p:nvSpPr>
        <p:spPr>
          <a:xfrm>
            <a:off x="0" y="6581001"/>
            <a:ext cx="273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Brittany Washburn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D7F1DB-BF36-4711-9E6B-B814D76DF000}"/>
              </a:ext>
            </a:extLst>
          </p:cNvPr>
          <p:cNvCxnSpPr/>
          <p:nvPr/>
        </p:nvCxnSpPr>
        <p:spPr>
          <a:xfrm>
            <a:off x="228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1B5D59-D99A-4F9B-9EC3-8A75A3C672EF}"/>
              </a:ext>
            </a:extLst>
          </p:cNvPr>
          <p:cNvSpPr txBox="1"/>
          <p:nvPr/>
        </p:nvSpPr>
        <p:spPr>
          <a:xfrm>
            <a:off x="0" y="0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 your Desktop</a:t>
            </a: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4D18DDDF-7052-435B-9C15-023FC850DA50}"/>
              </a:ext>
            </a:extLst>
          </p:cNvPr>
          <p:cNvSpPr/>
          <p:nvPr/>
        </p:nvSpPr>
        <p:spPr>
          <a:xfrm>
            <a:off x="4715716" y="4008762"/>
            <a:ext cx="2291532" cy="2650829"/>
          </a:xfrm>
          <a:custGeom>
            <a:avLst/>
            <a:gdLst>
              <a:gd name="connsiteX0" fmla="*/ 0 w 1447800"/>
              <a:gd name="connsiteY0" fmla="*/ 1828800 h 1828800"/>
              <a:gd name="connsiteX1" fmla="*/ 723900 w 1447800"/>
              <a:gd name="connsiteY1" fmla="*/ 0 h 1828800"/>
              <a:gd name="connsiteX2" fmla="*/ 1447800 w 1447800"/>
              <a:gd name="connsiteY2" fmla="*/ 1828800 h 1828800"/>
              <a:gd name="connsiteX3" fmla="*/ 0 w 1447800"/>
              <a:gd name="connsiteY3" fmla="*/ 1828800 h 1828800"/>
              <a:gd name="connsiteX0" fmla="*/ 0 w 1447800"/>
              <a:gd name="connsiteY0" fmla="*/ 1828800 h 1828800"/>
              <a:gd name="connsiteX1" fmla="*/ 0 w 1447800"/>
              <a:gd name="connsiteY1" fmla="*/ 1524000 h 1828800"/>
              <a:gd name="connsiteX2" fmla="*/ 723900 w 1447800"/>
              <a:gd name="connsiteY2" fmla="*/ 0 h 1828800"/>
              <a:gd name="connsiteX3" fmla="*/ 1447800 w 1447800"/>
              <a:gd name="connsiteY3" fmla="*/ 1828800 h 1828800"/>
              <a:gd name="connsiteX4" fmla="*/ 0 w 1447800"/>
              <a:gd name="connsiteY4" fmla="*/ 1828800 h 1828800"/>
              <a:gd name="connsiteX0" fmla="*/ 0 w 1447800"/>
              <a:gd name="connsiteY0" fmla="*/ 1828800 h 1828800"/>
              <a:gd name="connsiteX1" fmla="*/ 0 w 1447800"/>
              <a:gd name="connsiteY1" fmla="*/ 1524000 h 1828800"/>
              <a:gd name="connsiteX2" fmla="*/ 723900 w 1447800"/>
              <a:gd name="connsiteY2" fmla="*/ 0 h 1828800"/>
              <a:gd name="connsiteX3" fmla="*/ 1371600 w 1447800"/>
              <a:gd name="connsiteY3" fmla="*/ 1524000 h 1828800"/>
              <a:gd name="connsiteX4" fmla="*/ 1447800 w 1447800"/>
              <a:gd name="connsiteY4" fmla="*/ 1828800 h 1828800"/>
              <a:gd name="connsiteX5" fmla="*/ 0 w 1447800"/>
              <a:gd name="connsiteY5" fmla="*/ 1828800 h 1828800"/>
              <a:gd name="connsiteX0" fmla="*/ 0 w 1447800"/>
              <a:gd name="connsiteY0" fmla="*/ 1828800 h 1828800"/>
              <a:gd name="connsiteX1" fmla="*/ 0 w 1447800"/>
              <a:gd name="connsiteY1" fmla="*/ 1524000 h 1828800"/>
              <a:gd name="connsiteX2" fmla="*/ 723900 w 1447800"/>
              <a:gd name="connsiteY2" fmla="*/ 0 h 1828800"/>
              <a:gd name="connsiteX3" fmla="*/ 1447800 w 1447800"/>
              <a:gd name="connsiteY3" fmla="*/ 1524000 h 1828800"/>
              <a:gd name="connsiteX4" fmla="*/ 1447800 w 1447800"/>
              <a:gd name="connsiteY4" fmla="*/ 1828800 h 1828800"/>
              <a:gd name="connsiteX5" fmla="*/ 0 w 14478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800" h="1828800">
                <a:moveTo>
                  <a:pt x="0" y="1828800"/>
                </a:moveTo>
                <a:lnTo>
                  <a:pt x="0" y="1524000"/>
                </a:lnTo>
                <a:lnTo>
                  <a:pt x="723900" y="0"/>
                </a:lnTo>
                <a:lnTo>
                  <a:pt x="1447800" y="1524000"/>
                </a:lnTo>
                <a:lnTo>
                  <a:pt x="1447800" y="1828800"/>
                </a:lnTo>
                <a:lnTo>
                  <a:pt x="0" y="18288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DCFC3-1890-434B-A2F7-1EA8E300CF1D}"/>
              </a:ext>
            </a:extLst>
          </p:cNvPr>
          <p:cNvSpPr/>
          <p:nvPr/>
        </p:nvSpPr>
        <p:spPr>
          <a:xfrm>
            <a:off x="2544792" y="584774"/>
            <a:ext cx="6392167" cy="51912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60DDE-68DC-4920-A4D8-1277CD9423E7}"/>
              </a:ext>
            </a:extLst>
          </p:cNvPr>
          <p:cNvSpPr/>
          <p:nvPr/>
        </p:nvSpPr>
        <p:spPr>
          <a:xfrm>
            <a:off x="2906613" y="1026579"/>
            <a:ext cx="5668526" cy="43075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7D4224-13AF-4459-9595-1189C30101A3}"/>
              </a:ext>
            </a:extLst>
          </p:cNvPr>
          <p:cNvSpPr txBox="1"/>
          <p:nvPr/>
        </p:nvSpPr>
        <p:spPr>
          <a:xfrm>
            <a:off x="60385" y="431321"/>
            <a:ext cx="2122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Fill the monitor frame with a color</a:t>
            </a:r>
          </a:p>
          <a:p>
            <a:pPr marL="342900" indent="-342900">
              <a:buAutoNum type="arabicPeriod"/>
            </a:pPr>
            <a:r>
              <a:rPr lang="en-US" dirty="0"/>
              <a:t>Click and drag icons into place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13B73-20E1-42F3-9293-8B47470B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29" y="3162692"/>
            <a:ext cx="420196" cy="420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6D291-8214-4CBD-B950-DFDCAA8E4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7" y="2340030"/>
            <a:ext cx="648498" cy="64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7E56F-2DFA-42B5-B63B-99F687461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" y="2326218"/>
            <a:ext cx="668984" cy="66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F99E9-9CE7-43DB-B6D8-98AEB3B8A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2950064"/>
            <a:ext cx="657675" cy="657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41FA29-4F55-490B-BD7C-3389580DB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5" y="3674228"/>
            <a:ext cx="471955" cy="471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3EF277-37F7-4D81-8250-55AB6B16C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" y="4339086"/>
            <a:ext cx="512211" cy="512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8E9B30-2726-496C-8A80-2066C13EC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" y="4894381"/>
            <a:ext cx="1284110" cy="1284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9FEB89-2BE6-4ED5-8FDB-4818F4277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1" y="3724012"/>
            <a:ext cx="569499" cy="569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1E3262-9393-4530-812B-C5A8F54C5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7" y="443190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3A1872-1AEF-43BD-B3C5-F8E14C3D658B}"/>
              </a:ext>
            </a:extLst>
          </p:cNvPr>
          <p:cNvSpPr txBox="1"/>
          <p:nvPr/>
        </p:nvSpPr>
        <p:spPr>
          <a:xfrm>
            <a:off x="228600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Build Your Own Computer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8D999-3E33-44AA-BC62-4E538069716E}"/>
              </a:ext>
            </a:extLst>
          </p:cNvPr>
          <p:cNvSpPr txBox="1"/>
          <p:nvPr/>
        </p:nvSpPr>
        <p:spPr>
          <a:xfrm>
            <a:off x="0" y="6581001"/>
            <a:ext cx="273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Brittany Washburn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D7F1DB-BF36-4711-9E6B-B814D76DF000}"/>
              </a:ext>
            </a:extLst>
          </p:cNvPr>
          <p:cNvCxnSpPr/>
          <p:nvPr/>
        </p:nvCxnSpPr>
        <p:spPr>
          <a:xfrm>
            <a:off x="228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1B5D59-D99A-4F9B-9EC3-8A75A3C672EF}"/>
              </a:ext>
            </a:extLst>
          </p:cNvPr>
          <p:cNvSpPr txBox="1"/>
          <p:nvPr/>
        </p:nvSpPr>
        <p:spPr>
          <a:xfrm>
            <a:off x="0" y="0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 your Hardware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DCFC3-1890-434B-A2F7-1EA8E300CF1D}"/>
              </a:ext>
            </a:extLst>
          </p:cNvPr>
          <p:cNvSpPr/>
          <p:nvPr/>
        </p:nvSpPr>
        <p:spPr>
          <a:xfrm>
            <a:off x="2544792" y="584774"/>
            <a:ext cx="6392167" cy="606619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7D4224-13AF-4459-9595-1189C30101A3}"/>
              </a:ext>
            </a:extLst>
          </p:cNvPr>
          <p:cNvSpPr txBox="1"/>
          <p:nvPr/>
        </p:nvSpPr>
        <p:spPr>
          <a:xfrm>
            <a:off x="60385" y="431321"/>
            <a:ext cx="2122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Fill the frame with a color.</a:t>
            </a:r>
          </a:p>
          <a:p>
            <a:pPr marL="342900" indent="-342900">
              <a:buAutoNum type="arabicPeriod"/>
            </a:pPr>
            <a:r>
              <a:rPr lang="en-US" dirty="0"/>
              <a:t>Click and drag hardware parts into place and resize them to fill the spaces.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AC51B6-D6AE-49BD-BF8A-23E20E02AADE}"/>
              </a:ext>
            </a:extLst>
          </p:cNvPr>
          <p:cNvSpPr/>
          <p:nvPr/>
        </p:nvSpPr>
        <p:spPr>
          <a:xfrm>
            <a:off x="2734574" y="877449"/>
            <a:ext cx="6038491" cy="5496518"/>
          </a:xfrm>
          <a:prstGeom prst="rect">
            <a:avLst/>
          </a:prstGeom>
          <a:solidFill>
            <a:srgbClr val="33884C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F94023-1445-4D22-837C-7D10CE740284}"/>
              </a:ext>
            </a:extLst>
          </p:cNvPr>
          <p:cNvSpPr/>
          <p:nvPr/>
        </p:nvSpPr>
        <p:spPr>
          <a:xfrm>
            <a:off x="2733752" y="877449"/>
            <a:ext cx="1193664" cy="12980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audio card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B987BA-6496-42F7-84E7-2039C5A4C2AA}"/>
              </a:ext>
            </a:extLst>
          </p:cNvPr>
          <p:cNvSpPr/>
          <p:nvPr/>
        </p:nvSpPr>
        <p:spPr>
          <a:xfrm>
            <a:off x="4461532" y="4207214"/>
            <a:ext cx="1828515" cy="216675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disk drive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046CEE-E525-445C-9351-8ACFE1392FD6}"/>
              </a:ext>
            </a:extLst>
          </p:cNvPr>
          <p:cNvSpPr/>
          <p:nvPr/>
        </p:nvSpPr>
        <p:spPr>
          <a:xfrm>
            <a:off x="6397095" y="4080293"/>
            <a:ext cx="2376793" cy="229367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40B1AD-56E7-4D4F-B495-2C706E72C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21857" r="9500" b="20647"/>
          <a:stretch/>
        </p:blipFill>
        <p:spPr>
          <a:xfrm>
            <a:off x="4069103" y="813253"/>
            <a:ext cx="4726168" cy="339396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7E6635-517F-4513-9F73-4ABA64FD9CA0}"/>
              </a:ext>
            </a:extLst>
          </p:cNvPr>
          <p:cNvSpPr/>
          <p:nvPr/>
        </p:nvSpPr>
        <p:spPr>
          <a:xfrm>
            <a:off x="6397095" y="3105509"/>
            <a:ext cx="2079725" cy="84490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29A802-49C7-44B9-9043-4990A7FFA8FA}"/>
              </a:ext>
            </a:extLst>
          </p:cNvPr>
          <p:cNvSpPr/>
          <p:nvPr/>
        </p:nvSpPr>
        <p:spPr>
          <a:xfrm>
            <a:off x="5505767" y="961744"/>
            <a:ext cx="644868" cy="3926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EE499-EE72-4424-B8EC-8AA3B40BD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59" y="3717945"/>
            <a:ext cx="1375318" cy="1375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57883C-BB5F-483C-BE46-74250C6E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 t="19916" r="27454" b="19781"/>
          <a:stretch/>
        </p:blipFill>
        <p:spPr>
          <a:xfrm>
            <a:off x="1226021" y="5580605"/>
            <a:ext cx="643449" cy="870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76DB5F-A1F0-48F2-82A7-667E7A78C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19025" r="19748" b="18642"/>
          <a:stretch/>
        </p:blipFill>
        <p:spPr>
          <a:xfrm>
            <a:off x="1143015" y="4430893"/>
            <a:ext cx="809459" cy="833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4AB43-25A1-490A-BD50-ABEDF06BF0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7423" r="18672" b="12900"/>
          <a:stretch/>
        </p:blipFill>
        <p:spPr>
          <a:xfrm>
            <a:off x="127308" y="5391209"/>
            <a:ext cx="935616" cy="106003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A58AC-20D4-4EFE-AB7C-6B0B969DF5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4" b="34449"/>
          <a:stretch/>
        </p:blipFill>
        <p:spPr>
          <a:xfrm>
            <a:off x="87285" y="2454519"/>
            <a:ext cx="1928568" cy="615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E43BE-BD28-4E70-8F69-D09A030543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30909" r="18762" b="29695"/>
          <a:stretch/>
        </p:blipFill>
        <p:spPr>
          <a:xfrm>
            <a:off x="1293558" y="3286328"/>
            <a:ext cx="850754" cy="53880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888F6BE-7270-4801-920A-88BB2E6C5CCE}"/>
              </a:ext>
            </a:extLst>
          </p:cNvPr>
          <p:cNvSpPr/>
          <p:nvPr/>
        </p:nvSpPr>
        <p:spPr>
          <a:xfrm>
            <a:off x="2809543" y="4385229"/>
            <a:ext cx="1589929" cy="19887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hard drive</a:t>
            </a:r>
          </a:p>
        </p:txBody>
      </p:sp>
    </p:spTree>
    <p:extLst>
      <p:ext uri="{BB962C8B-B14F-4D97-AF65-F5344CB8AC3E}">
        <p14:creationId xmlns:p14="http://schemas.microsoft.com/office/powerpoint/2010/main" val="271315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B6930-3CA4-46C1-A268-826966106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31" y="2385869"/>
            <a:ext cx="6702939" cy="4450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F37001-30FF-4F5E-B648-6C52568FD0F3}"/>
              </a:ext>
            </a:extLst>
          </p:cNvPr>
          <p:cNvSpPr txBox="1"/>
          <p:nvPr/>
        </p:nvSpPr>
        <p:spPr>
          <a:xfrm>
            <a:off x="228600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Build Your Own Computer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1A745-C281-48D7-80DF-52DF400770AA}"/>
              </a:ext>
            </a:extLst>
          </p:cNvPr>
          <p:cNvSpPr txBox="1"/>
          <p:nvPr/>
        </p:nvSpPr>
        <p:spPr>
          <a:xfrm>
            <a:off x="0" y="6581001"/>
            <a:ext cx="273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Brittany Washburn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5A2A9F-227E-4962-9874-4DC5D56E7015}"/>
              </a:ext>
            </a:extLst>
          </p:cNvPr>
          <p:cNvCxnSpPr/>
          <p:nvPr/>
        </p:nvCxnSpPr>
        <p:spPr>
          <a:xfrm>
            <a:off x="228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EA047AC-1F48-455C-A731-3A7D162B8099}"/>
              </a:ext>
            </a:extLst>
          </p:cNvPr>
          <p:cNvSpPr txBox="1"/>
          <p:nvPr/>
        </p:nvSpPr>
        <p:spPr>
          <a:xfrm>
            <a:off x="0" y="0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Label your Browser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895D4-8519-43F3-8C10-ED99ECC73343}"/>
              </a:ext>
            </a:extLst>
          </p:cNvPr>
          <p:cNvSpPr txBox="1"/>
          <p:nvPr/>
        </p:nvSpPr>
        <p:spPr>
          <a:xfrm>
            <a:off x="60385" y="431321"/>
            <a:ext cx="2122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Click and drag the labels to the boxes.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627FD3-EF8C-464A-AB79-101527864460}"/>
              </a:ext>
            </a:extLst>
          </p:cNvPr>
          <p:cNvSpPr/>
          <p:nvPr/>
        </p:nvSpPr>
        <p:spPr>
          <a:xfrm>
            <a:off x="2505637" y="3583965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Back and Forward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45284-92B2-4046-8ACD-B40E8D41546B}"/>
              </a:ext>
            </a:extLst>
          </p:cNvPr>
          <p:cNvSpPr/>
          <p:nvPr/>
        </p:nvSpPr>
        <p:spPr>
          <a:xfrm>
            <a:off x="2376348" y="1343575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Refresh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06F30-D54E-4335-8EA8-DA4EC4D2E9D2}"/>
              </a:ext>
            </a:extLst>
          </p:cNvPr>
          <p:cNvSpPr/>
          <p:nvPr/>
        </p:nvSpPr>
        <p:spPr>
          <a:xfrm>
            <a:off x="4187884" y="4640344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Address Bar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03305-CC99-4B8E-A6D9-699B3145EE82}"/>
              </a:ext>
            </a:extLst>
          </p:cNvPr>
          <p:cNvSpPr/>
          <p:nvPr/>
        </p:nvSpPr>
        <p:spPr>
          <a:xfrm>
            <a:off x="5961123" y="1512824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Home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33204A-7066-4205-B7A0-1D6079EBE47D}"/>
              </a:ext>
            </a:extLst>
          </p:cNvPr>
          <p:cNvSpPr/>
          <p:nvPr/>
        </p:nvSpPr>
        <p:spPr>
          <a:xfrm>
            <a:off x="5249171" y="3475362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Search Bar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9594D5-134B-4485-BE71-526F47DD04EF}"/>
              </a:ext>
            </a:extLst>
          </p:cNvPr>
          <p:cNvSpPr/>
          <p:nvPr/>
        </p:nvSpPr>
        <p:spPr>
          <a:xfrm>
            <a:off x="6922936" y="578577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KG Red Hands" panose="02000505000000020004" pitchFamily="2" charset="0"/>
              </a:rPr>
              <a:t>Minimize, Maximize, and Close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2D5ADF-D3BB-471F-AF04-7CAA475FC269}"/>
              </a:ext>
            </a:extLst>
          </p:cNvPr>
          <p:cNvSpPr/>
          <p:nvPr/>
        </p:nvSpPr>
        <p:spPr>
          <a:xfrm>
            <a:off x="6737706" y="4397391"/>
            <a:ext cx="2122575" cy="741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KG Red Hands" panose="02000505000000020004" pitchFamily="2" charset="0"/>
              </a:rPr>
              <a:t>Bookmarks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181CD5-43A7-48A4-B155-90560D2239B8}"/>
              </a:ext>
            </a:extLst>
          </p:cNvPr>
          <p:cNvCxnSpPr>
            <a:cxnSpLocks/>
          </p:cNvCxnSpPr>
          <p:nvPr/>
        </p:nvCxnSpPr>
        <p:spPr>
          <a:xfrm flipH="1" flipV="1">
            <a:off x="2769458" y="3042032"/>
            <a:ext cx="327804" cy="491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7B4411-92D6-4726-BC1D-5DB787461BB6}"/>
              </a:ext>
            </a:extLst>
          </p:cNvPr>
          <p:cNvCxnSpPr>
            <a:cxnSpLocks/>
          </p:cNvCxnSpPr>
          <p:nvPr/>
        </p:nvCxnSpPr>
        <p:spPr>
          <a:xfrm flipV="1">
            <a:off x="4781331" y="2943424"/>
            <a:ext cx="1" cy="1652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FA7246-82CD-498B-A69D-25B89ED08063}"/>
              </a:ext>
            </a:extLst>
          </p:cNvPr>
          <p:cNvCxnSpPr>
            <a:cxnSpLocks/>
          </p:cNvCxnSpPr>
          <p:nvPr/>
        </p:nvCxnSpPr>
        <p:spPr>
          <a:xfrm flipV="1">
            <a:off x="7022410" y="2937599"/>
            <a:ext cx="538512" cy="537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18F95F-6183-4E51-9224-87755ECCE807}"/>
              </a:ext>
            </a:extLst>
          </p:cNvPr>
          <p:cNvCxnSpPr>
            <a:cxnSpLocks/>
          </p:cNvCxnSpPr>
          <p:nvPr/>
        </p:nvCxnSpPr>
        <p:spPr>
          <a:xfrm>
            <a:off x="8298611" y="1320449"/>
            <a:ext cx="241540" cy="11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E4FE6B-DED0-41CC-A96E-222B2A485AB9}"/>
              </a:ext>
            </a:extLst>
          </p:cNvPr>
          <p:cNvCxnSpPr>
            <a:cxnSpLocks/>
          </p:cNvCxnSpPr>
          <p:nvPr/>
        </p:nvCxnSpPr>
        <p:spPr>
          <a:xfrm flipH="1">
            <a:off x="3295291" y="2041964"/>
            <a:ext cx="142118" cy="671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E2F519-1906-45E7-87D8-4AEF33621C18}"/>
              </a:ext>
            </a:extLst>
          </p:cNvPr>
          <p:cNvCxnSpPr>
            <a:cxnSpLocks/>
          </p:cNvCxnSpPr>
          <p:nvPr/>
        </p:nvCxnSpPr>
        <p:spPr>
          <a:xfrm>
            <a:off x="7984223" y="2179911"/>
            <a:ext cx="693951" cy="606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CE58E5-AC1A-4854-9551-BD101370C483}"/>
              </a:ext>
            </a:extLst>
          </p:cNvPr>
          <p:cNvCxnSpPr>
            <a:cxnSpLocks/>
          </p:cNvCxnSpPr>
          <p:nvPr/>
        </p:nvCxnSpPr>
        <p:spPr>
          <a:xfrm flipV="1">
            <a:off x="8083698" y="2995672"/>
            <a:ext cx="404666" cy="14017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8EF0205-AC82-4AB9-B641-A4813BEA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7" y="5854111"/>
            <a:ext cx="2133785" cy="7498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1CA4CF8-85FE-4CF4-8E20-28FDD77A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" y="5095460"/>
            <a:ext cx="2133785" cy="7986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782B08-92F1-41F4-AB20-E61AA5224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0" y="4348544"/>
            <a:ext cx="2139881" cy="755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09A306-8448-4C3B-9957-54251BB38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4" y="3618057"/>
            <a:ext cx="2206943" cy="7559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337DB39-39DE-45F7-9734-A0831193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7" y="2866143"/>
            <a:ext cx="2133785" cy="7559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E633A0B-6216-458E-AC66-E6459E8CD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9" y="2112201"/>
            <a:ext cx="2133785" cy="7559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4F3E3-A42D-43DA-8F43-6655A9313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9" y="1430038"/>
            <a:ext cx="21398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F1A685-65C8-4A1D-973B-7C50A6AAF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00"/>
          <a:stretch/>
        </p:blipFill>
        <p:spPr>
          <a:xfrm>
            <a:off x="0" y="584775"/>
            <a:ext cx="9144000" cy="3003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BCD19-66E4-4D7C-8513-E9A535689157}"/>
              </a:ext>
            </a:extLst>
          </p:cNvPr>
          <p:cNvSpPr txBox="1"/>
          <p:nvPr/>
        </p:nvSpPr>
        <p:spPr>
          <a:xfrm>
            <a:off x="1143000" y="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Build Your Own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19805-E3A0-4AC2-9D9C-B6EFE2658C5E}"/>
              </a:ext>
            </a:extLst>
          </p:cNvPr>
          <p:cNvSpPr txBox="1"/>
          <p:nvPr/>
        </p:nvSpPr>
        <p:spPr>
          <a:xfrm>
            <a:off x="-174437" y="276074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 your Keyboard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F9DEE-4C24-4EBD-BF0E-837324F54D41}"/>
              </a:ext>
            </a:extLst>
          </p:cNvPr>
          <p:cNvSpPr txBox="1"/>
          <p:nvPr/>
        </p:nvSpPr>
        <p:spPr>
          <a:xfrm>
            <a:off x="7617125" y="15388"/>
            <a:ext cx="1526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 Brittany Washburn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98E00-71B2-49C6-AC34-E3B2459C9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82" y="4010017"/>
            <a:ext cx="711491" cy="661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D2F660-2DC0-4B4D-B6F2-3931BAD9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69" y="4002471"/>
            <a:ext cx="711491" cy="661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496EEF-907C-42E6-B67F-EC63DF2EF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75" y="3994925"/>
            <a:ext cx="706959" cy="661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86D25C-06B1-4D08-BE08-4BD096781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73" y="4002471"/>
            <a:ext cx="711491" cy="661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1B6B1E-1F93-4A1D-A491-887C39B57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" y="4573207"/>
            <a:ext cx="711491" cy="661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DF2FBD-1A97-4A76-A11D-E7DB1951B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8" y="4566814"/>
            <a:ext cx="711491" cy="6616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7BED67-3403-46B4-A8AB-7A7A7DB6E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39" y="4575575"/>
            <a:ext cx="706959" cy="6616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33316A-D5A2-4958-9A14-7444E193E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6" y="5084307"/>
            <a:ext cx="711491" cy="6616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40FFD6-6203-461C-BB1B-3E8228E9F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5" y="5068497"/>
            <a:ext cx="711491" cy="661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3059F0-06A6-4A60-A16E-2329008C1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26" y="5068498"/>
            <a:ext cx="711491" cy="6616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9D337-2C70-48C5-BC70-07C8960282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6" y="5061680"/>
            <a:ext cx="706959" cy="6616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D18596-A3B1-4BC9-A427-30D1590573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9" y="5617973"/>
            <a:ext cx="706959" cy="6752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73D902-DE4C-41A6-85DB-93A68F825A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4" y="5620970"/>
            <a:ext cx="711491" cy="6752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0C3DE3-35EE-4BEA-B42C-2A7FC4E1C5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80" y="5627789"/>
            <a:ext cx="711491" cy="6752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0136FB-04DD-4224-8350-708A6AF108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53" y="5620971"/>
            <a:ext cx="711491" cy="6752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786B29-E8DC-496A-8C5C-1EB473AA13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70" y="5623238"/>
            <a:ext cx="711491" cy="6707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46AB493-DF38-47A6-864C-02D96A6A37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54" y="5620973"/>
            <a:ext cx="706959" cy="675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DF3690-F3C2-4F6A-8053-CEADD71DEA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51" y="5635849"/>
            <a:ext cx="711491" cy="6752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A6B1FF-C076-4172-836D-39322C9F68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6" y="5629051"/>
            <a:ext cx="711491" cy="6752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DC75144-9FBD-4963-88D3-BA87B0B7A3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30" y="5615069"/>
            <a:ext cx="706959" cy="6707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8584946-DF19-49E6-9C55-1DF85C71B07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98" y="5626704"/>
            <a:ext cx="711491" cy="6752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80B4AF-520F-46FC-B569-86767AC143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91" y="5631237"/>
            <a:ext cx="706959" cy="6752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CFA8559-1B87-4A69-A945-159EA20335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52" y="5631237"/>
            <a:ext cx="711491" cy="6752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739741-2123-4FA6-8163-C3450D32FD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67" y="5632492"/>
            <a:ext cx="711491" cy="6752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E2A9FF6-09B5-49DF-8140-5052DC4AF6B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0" y="6206939"/>
            <a:ext cx="706959" cy="6752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01D7A0-FA0B-43AE-BCD0-47982AA6D8F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0" y="6202039"/>
            <a:ext cx="711491" cy="6707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9E6DF60-0530-43FD-8CEE-D9DB7339DA7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46" y="6196470"/>
            <a:ext cx="711491" cy="67070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7D2C0A7-3201-44D1-BE1F-A2ECAD4A5FB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89" y="5054134"/>
            <a:ext cx="711491" cy="6616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A41CC3E-188E-4BE1-B226-D38343DD0E0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82" y="5054135"/>
            <a:ext cx="711491" cy="66164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B20C9F8-16A7-4A3A-8215-F78131CC199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" y="3438394"/>
            <a:ext cx="1418450" cy="66164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C087875-63FA-4906-A776-D9461E4CA4B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26" y="5054136"/>
            <a:ext cx="711491" cy="6616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774B274-5083-4CCF-BF78-DBB50CCBE68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43" y="5044545"/>
            <a:ext cx="711491" cy="66164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4A8AD0-C174-43A7-ACDA-D666FA5C394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34" y="4026296"/>
            <a:ext cx="1064970" cy="66164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C90CE21-C46D-4917-8703-A3D58E3BD64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" y="4014341"/>
            <a:ext cx="1305155" cy="66164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8C3D2D4-7677-4538-AA99-B19AB7C5BB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28" y="5054134"/>
            <a:ext cx="711491" cy="66164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0980AB9-1A5E-4024-91CE-23048485F07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2" y="5047505"/>
            <a:ext cx="706959" cy="66164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54EB7C2-41F2-4639-9BD9-B9090ED42EB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6" y="5039048"/>
            <a:ext cx="711491" cy="66164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E5B2ABF-C7A3-447D-AE7A-4362722C5D4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6" y="5056224"/>
            <a:ext cx="711491" cy="66164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8D4748E-C0A4-4E56-BAA8-C9104829890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64" y="5060480"/>
            <a:ext cx="711491" cy="6616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DE87633-5851-4871-A22F-E07652F659C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77" y="3421252"/>
            <a:ext cx="1771930" cy="66164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944B894-6C12-44FF-B791-B42D6694196C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5" y="3436128"/>
            <a:ext cx="1064970" cy="66617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6F8A721-AA9B-4EFB-8D7D-2E7A92573D6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73" y="3431596"/>
            <a:ext cx="711491" cy="6661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94DF806-E5A0-48BE-8AB6-44A93B295ED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91" y="3429000"/>
            <a:ext cx="947144" cy="66617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E187157-6391-4635-8EDF-32D1B77A721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93" y="3985259"/>
            <a:ext cx="4232692" cy="66617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56C0BBD-0A74-4F7D-89F9-1FB7D6E1F5B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33" y="3428103"/>
            <a:ext cx="1064970" cy="661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EC7548B-96BA-4BFD-9518-A45E2BC8416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33" y="3421251"/>
            <a:ext cx="1300624" cy="66164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92B2B06-F0AD-4B00-A15A-A97E6011612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48" y="6195921"/>
            <a:ext cx="711491" cy="67070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C4E823A4-2A1A-4F0C-8F36-70FFEA51B6E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37" y="6182322"/>
            <a:ext cx="706959" cy="67070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38C0D33-12DB-41CC-9BEB-B2F5052A7A4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46" y="6191387"/>
            <a:ext cx="711491" cy="67523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F0780555-574B-4723-9B62-CE35F46BA14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04" y="6182323"/>
            <a:ext cx="711491" cy="67070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C81089F-EF79-4ABC-9772-F82AC4C3B02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95" y="6186855"/>
            <a:ext cx="711491" cy="67070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50EAEB4-6FFA-4F85-B674-AB49CC48747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38" y="6186855"/>
            <a:ext cx="711491" cy="67523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0C4AE61-E8BF-4C1E-AE1F-03D90876FF22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29" y="6191387"/>
            <a:ext cx="711491" cy="67070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EBA31C9-1D44-4FBA-AEA5-24306810054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20" y="6191388"/>
            <a:ext cx="706959" cy="67523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C7D49C-1C92-4A3E-8A88-545FA1A7EC0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71" y="6195921"/>
            <a:ext cx="711491" cy="67070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7CA61BF-65B4-414A-BC8D-B467581A3B1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62" y="6191389"/>
            <a:ext cx="711491" cy="6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0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and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C8DD"/>
      </a:accent1>
      <a:accent2>
        <a:srgbClr val="ED5C4F"/>
      </a:accent2>
      <a:accent3>
        <a:srgbClr val="EB008B"/>
      </a:accent3>
      <a:accent4>
        <a:srgbClr val="F9A01B"/>
      </a:accent4>
      <a:accent5>
        <a:srgbClr val="C9DA2A"/>
      </a:accent5>
      <a:accent6>
        <a:srgbClr val="86328C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113</Words>
  <Application>Microsoft Office PowerPoint</Application>
  <PresentationFormat>Letter Paper (8.5x11 in)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KG Red Hands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washburn</dc:creator>
  <cp:lastModifiedBy>Julie Jones</cp:lastModifiedBy>
  <cp:revision>18</cp:revision>
  <cp:lastPrinted>2021-10-28T17:10:06Z</cp:lastPrinted>
  <dcterms:created xsi:type="dcterms:W3CDTF">2018-09-19T14:43:34Z</dcterms:created>
  <dcterms:modified xsi:type="dcterms:W3CDTF">2021-10-28T17:13:43Z</dcterms:modified>
</cp:coreProperties>
</file>